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13" r:id="rId5"/>
    <p:sldId id="301" r:id="rId6"/>
    <p:sldId id="311" r:id="rId7"/>
    <p:sldId id="307" r:id="rId8"/>
    <p:sldId id="309" r:id="rId9"/>
    <p:sldId id="315" r:id="rId10"/>
    <p:sldId id="312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08/05/20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08/05/20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08/05/20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08/05/20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08/05/20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08/05/20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08/05/20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08/05/20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08/05/20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08/05/20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08/05/20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08/05/20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08/05/20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eaLnBrk="1" hangingPunct="1">
              <a:buClr>
                <a:srgbClr val="C00000"/>
              </a:buClr>
            </a:pP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aanleiding</a:t>
            </a:r>
            <a:r>
              <a:rPr lang="en-US" altLang="nl-NL" dirty="0"/>
              <a:t> </a:t>
            </a:r>
            <a:r>
              <a:rPr lang="en-US" altLang="nl-NL" dirty="0" err="1"/>
              <a:t>voor</a:t>
            </a:r>
            <a:r>
              <a:rPr lang="en-US" altLang="nl-NL" dirty="0"/>
              <a:t> de </a:t>
            </a:r>
            <a:r>
              <a:rPr lang="en-US" altLang="nl-NL" dirty="0" err="1"/>
              <a:t>Eerste</a:t>
            </a:r>
            <a:r>
              <a:rPr lang="en-US" altLang="nl-NL" dirty="0"/>
              <a:t> </a:t>
            </a:r>
            <a:r>
              <a:rPr lang="en-US" altLang="nl-NL" dirty="0" err="1"/>
              <a:t>Wereldoorlog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oorzaken</a:t>
            </a:r>
            <a:r>
              <a:rPr lang="en-US" altLang="nl-NL" dirty="0"/>
              <a:t> van de </a:t>
            </a:r>
            <a:r>
              <a:rPr lang="en-US" altLang="nl-NL" dirty="0" err="1"/>
              <a:t>Eerste</a:t>
            </a:r>
            <a:r>
              <a:rPr lang="en-US" altLang="nl-NL" dirty="0"/>
              <a:t> </a:t>
            </a:r>
            <a:r>
              <a:rPr lang="en-US" altLang="nl-NL" dirty="0" err="1"/>
              <a:t>Wereldoorlog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vijanden</a:t>
            </a:r>
            <a:r>
              <a:rPr lang="en-US" altLang="nl-NL" dirty="0"/>
              <a:t> </a:t>
            </a:r>
            <a:r>
              <a:rPr lang="en-US" altLang="nl-NL" dirty="0" err="1"/>
              <a:t>tijdens</a:t>
            </a:r>
            <a:r>
              <a:rPr lang="en-US" altLang="nl-NL" dirty="0"/>
              <a:t> de </a:t>
            </a:r>
            <a:r>
              <a:rPr lang="en-US" altLang="nl-NL" dirty="0" err="1"/>
              <a:t>Eerste</a:t>
            </a:r>
            <a:r>
              <a:rPr lang="en-US" altLang="nl-NL" dirty="0"/>
              <a:t> </a:t>
            </a:r>
            <a:r>
              <a:rPr lang="en-US" altLang="nl-NL" dirty="0" err="1"/>
              <a:t>Wereldoorlog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Het front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</a:t>
            </a:r>
            <a:r>
              <a:rPr lang="en-US" dirty="0" err="1"/>
              <a:t>massaslachting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§4.1 De Eerste Wereldoorlog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1914 begon een </a:t>
            </a:r>
            <a:r>
              <a:rPr lang="nl-NL" altLang="nl-NL" dirty="0">
                <a:solidFill>
                  <a:srgbClr val="00B0F0"/>
                </a:solidFill>
              </a:rPr>
              <a:t>wereldoorlog</a:t>
            </a:r>
            <a:r>
              <a:rPr lang="nl-NL" altLang="nl-NL" dirty="0"/>
              <a:t>. Bijna alle Europese landen, hun kolonies in Afrika en Azië, Turkije en de Verenigde Staten deden mee aan de oorlog.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Aanleiding Eerste Wereldoorlog: moord op Oostenrijkse kroonprins in Sarajevo (juni 1914).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 err="1"/>
              <a:t>Europese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begonnen</a:t>
            </a:r>
            <a:r>
              <a:rPr lang="en-US" altLang="nl-NL" dirty="0"/>
              <a:t> met </a:t>
            </a:r>
            <a:r>
              <a:rPr lang="en-US" altLang="nl-NL" dirty="0" err="1">
                <a:solidFill>
                  <a:srgbClr val="00B0F0"/>
                </a:solidFill>
              </a:rPr>
              <a:t>mobilisatie</a:t>
            </a:r>
            <a:r>
              <a:rPr lang="en-US" altLang="nl-NL" dirty="0"/>
              <a:t>. </a:t>
            </a:r>
            <a:r>
              <a:rPr lang="en-US" altLang="nl-NL" dirty="0" err="1"/>
              <a:t>Ze</a:t>
            </a:r>
            <a:r>
              <a:rPr lang="en-US" altLang="nl-NL" dirty="0"/>
              <a:t> </a:t>
            </a:r>
            <a:r>
              <a:rPr lang="en-US" altLang="nl-NL" dirty="0" err="1"/>
              <a:t>maakten</a:t>
            </a:r>
            <a:r>
              <a:rPr lang="en-US" altLang="nl-NL" dirty="0"/>
              <a:t> </a:t>
            </a:r>
            <a:r>
              <a:rPr lang="en-US" altLang="nl-NL" dirty="0" err="1"/>
              <a:t>hun</a:t>
            </a:r>
            <a:r>
              <a:rPr lang="en-US" altLang="nl-NL" dirty="0"/>
              <a:t> legers </a:t>
            </a:r>
            <a:r>
              <a:rPr lang="en-US" altLang="nl-NL" dirty="0" err="1"/>
              <a:t>gevechtsklaar</a:t>
            </a:r>
            <a:r>
              <a:rPr lang="en-US" altLang="nl-NL" dirty="0"/>
              <a:t> </a:t>
            </a:r>
            <a:r>
              <a:rPr lang="en-US" altLang="nl-NL" dirty="0" err="1"/>
              <a:t>voor</a:t>
            </a:r>
            <a:r>
              <a:rPr lang="en-US" altLang="nl-NL" dirty="0"/>
              <a:t> de </a:t>
            </a:r>
            <a:r>
              <a:rPr lang="en-US" altLang="nl-NL" dirty="0" err="1"/>
              <a:t>oorlog</a:t>
            </a:r>
            <a:r>
              <a:rPr lang="en-US" altLang="nl-NL" dirty="0"/>
              <a:t>.</a:t>
            </a: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aanleiding</a:t>
            </a:r>
            <a:r>
              <a:rPr lang="en-US" altLang="nl-NL" sz="2800" dirty="0"/>
              <a:t> </a:t>
            </a:r>
            <a:r>
              <a:rPr lang="en-US" altLang="nl-NL" sz="2800" dirty="0" err="1"/>
              <a:t>voor</a:t>
            </a:r>
            <a:r>
              <a:rPr lang="en-US" altLang="nl-NL" sz="2800" dirty="0"/>
              <a:t> de </a:t>
            </a:r>
            <a:r>
              <a:rPr lang="en-US" altLang="nl-NL" sz="2800" dirty="0" err="1"/>
              <a:t>Eerste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Wereldoorlog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232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Oorzaken van Eerste Wereldoorlog (1914-1918):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Nationalisme</a:t>
            </a:r>
            <a:r>
              <a:rPr lang="nl-NL" altLang="nl-NL" dirty="0"/>
              <a:t> (hier: liefde voor het eigen volk, Ook: politiek-maatschappelijk beweging die streeft naar een staat voor het eigen volk)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Militarisme</a:t>
            </a:r>
            <a:r>
              <a:rPr lang="nl-NL" altLang="nl-NL" dirty="0"/>
              <a:t> (manier van denken van mensen die het leger heel erg belangrijk vinden)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Bondgenootschappen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Wapenwedloop</a:t>
            </a:r>
            <a:r>
              <a:rPr lang="nl-NL" altLang="nl-NL" dirty="0"/>
              <a:t> (strijd om de sterkste bewapening)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 marL="514350" indent="-514350" eaLnBrk="1" hangingPunct="1"/>
            <a:r>
              <a:rPr lang="en-US" altLang="nl-NL" sz="2800" dirty="0"/>
              <a:t>De </a:t>
            </a:r>
            <a:r>
              <a:rPr lang="en-US" altLang="nl-NL" sz="2800" dirty="0" err="1"/>
              <a:t>oorzaken</a:t>
            </a:r>
            <a:r>
              <a:rPr lang="en-US" altLang="nl-NL" sz="2800" dirty="0"/>
              <a:t> van de </a:t>
            </a:r>
            <a:r>
              <a:rPr lang="en-US" altLang="nl-NL" sz="2800" dirty="0" err="1"/>
              <a:t>Eerste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Wereldoorlog</a:t>
            </a:r>
            <a:endParaRPr lang="en-US" alt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de Eerste Wereldoorlog vochten twee grote partijen tegen elkaar: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Centralen</a:t>
            </a:r>
            <a:r>
              <a:rPr lang="nl-NL" altLang="nl-NL" dirty="0"/>
              <a:t>: Duitsland, Oostenrijk en bondgenoten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Geallieerden</a:t>
            </a:r>
            <a:r>
              <a:rPr lang="nl-NL" altLang="nl-NL" dirty="0"/>
              <a:t>:</a:t>
            </a:r>
            <a:r>
              <a:rPr lang="nl-NL" altLang="nl-NL" dirty="0">
                <a:solidFill>
                  <a:srgbClr val="00B0F0"/>
                </a:solidFill>
              </a:rPr>
              <a:t> </a:t>
            </a:r>
            <a:r>
              <a:rPr lang="nl-NL" altLang="nl-NL" dirty="0"/>
              <a:t>Groot-Brittannië, Frankrijk, Rusland en de VS met hun bondgenoten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Er waren ook landen die </a:t>
            </a:r>
            <a:r>
              <a:rPr lang="nl-NL" altLang="nl-NL" dirty="0">
                <a:solidFill>
                  <a:srgbClr val="00B0F0"/>
                </a:solidFill>
              </a:rPr>
              <a:t>neutraal</a:t>
            </a:r>
            <a:r>
              <a:rPr lang="nl-NL" altLang="nl-NL" dirty="0"/>
              <a:t> (onpartijdig) bleven, bijvoorbeeld Nederland.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905824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vijanden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tijdens</a:t>
            </a:r>
            <a:r>
              <a:rPr lang="en-US" altLang="nl-NL" sz="2800" dirty="0"/>
              <a:t> de </a:t>
            </a:r>
            <a:r>
              <a:rPr lang="en-US" altLang="nl-NL" sz="2800" dirty="0" err="1"/>
              <a:t>Eerste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Wereldoorlog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4836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764704"/>
            <a:ext cx="6120680" cy="5332336"/>
          </a:xfrm>
          <a:prstGeom prst="rect">
            <a:avLst/>
          </a:prstGeom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In het westen liep het front door België en Frankrijk. Het</a:t>
            </a:r>
            <a:r>
              <a:rPr lang="nl-NL" altLang="nl-NL" dirty="0">
                <a:solidFill>
                  <a:srgbClr val="00B0F0"/>
                </a:solidFill>
              </a:rPr>
              <a:t> front</a:t>
            </a:r>
            <a:r>
              <a:rPr lang="nl-NL" altLang="nl-NL" dirty="0"/>
              <a:t> is de plek waar gevochten wordt.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De legers lagen in loopgraven tegenover elkaar. Dit zijn gangen in de grond waarin ze zich verschuilden.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Het front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18158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39" y="838094"/>
            <a:ext cx="6878918" cy="476021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367661" y="5756441"/>
            <a:ext cx="24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loopgraaf.</a:t>
            </a:r>
          </a:p>
        </p:txBody>
      </p:sp>
    </p:spTree>
    <p:extLst>
      <p:ext uri="{BB962C8B-B14F-4D97-AF65-F5344CB8AC3E}">
        <p14:creationId xmlns:p14="http://schemas.microsoft.com/office/powerpoint/2010/main" val="141518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In de Eerste Wereldoorlog zetten de legers veel nieuwe wapens in, zoals gifgas en de tank. </a:t>
            </a:r>
            <a:endParaRPr lang="nl-NL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De Eerste Wereldoorlog was een massaslachting. Er vielen tien miljoen doden.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In 1918 gaven Duitsland en Oostenrijk zich over.</a:t>
            </a:r>
          </a:p>
          <a:p>
            <a:endParaRPr lang="nl-NL" altLang="nl-NL" dirty="0"/>
          </a:p>
          <a:p>
            <a:r>
              <a:rPr lang="nl-NL" altLang="nl-NL" dirty="0"/>
              <a:t>Duitsland werd gestraft met de vrede van Versailles.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massaslachting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864435217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1079</TotalTime>
  <Words>337</Words>
  <Application>Microsoft Macintosh PowerPoint</Application>
  <PresentationFormat>Diavoorstelling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§4.1 De Eerste Wereldoorlog</vt:lpstr>
      <vt:lpstr>De aanleiding voor de Eerste Wereldoorlog</vt:lpstr>
      <vt:lpstr>De oorzaken van de Eerste Wereldoorlog</vt:lpstr>
      <vt:lpstr>De vijanden tijdens de Eerste Wereldoorlog</vt:lpstr>
      <vt:lpstr>PowerPoint-presentatie</vt:lpstr>
      <vt:lpstr>Het front</vt:lpstr>
      <vt:lpstr>PowerPoint-presentatie</vt:lpstr>
      <vt:lpstr>Een massaslachting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277</cp:revision>
  <cp:lastPrinted>2013-03-19T08:25:20Z</cp:lastPrinted>
  <dcterms:created xsi:type="dcterms:W3CDTF">2013-03-13T12:13:36Z</dcterms:created>
  <dcterms:modified xsi:type="dcterms:W3CDTF">2020-05-08T09:01:20Z</dcterms:modified>
</cp:coreProperties>
</file>